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Tommy Chen</cp:lastModifiedBy>
  <cp:revision>198</cp:revision>
  <dcterms:created xsi:type="dcterms:W3CDTF">2021-04-29T18:58:34Z</dcterms:created>
  <dcterms:modified xsi:type="dcterms:W3CDTF">2024-04-26T06:58:58Z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